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  <p:sldMasterId id="2147483717" r:id="rId5"/>
  </p:sldMasterIdLst>
  <p:notesMasterIdLst>
    <p:notesMasterId r:id="rId53"/>
  </p:notesMasterIdLst>
  <p:handoutMasterIdLst>
    <p:handoutMasterId r:id="rId54"/>
  </p:handoutMasterIdLst>
  <p:sldIdLst>
    <p:sldId id="327" r:id="rId6"/>
    <p:sldId id="330" r:id="rId7"/>
    <p:sldId id="331" r:id="rId8"/>
    <p:sldId id="332" r:id="rId9"/>
    <p:sldId id="298" r:id="rId10"/>
    <p:sldId id="262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4" d="100"/>
          <a:sy n="54" d="100"/>
        </p:scale>
        <p:origin x="1320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commentAuthors" Target="commentAuthor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61" Type="http://schemas.microsoft.com/office/2015/10/relationships/revisionInfo" Target="revisionInfo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tableStyles" Target="tableStyle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viewProps" Target="viewProp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jpeg>
</file>

<file path=ppt/media/image3.jp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24947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7491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769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6063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0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999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5202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383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2089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801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3834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64313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943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96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5441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759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smtClean="0"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8014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581208"/>
      </p:ext>
    </p:extLst>
  </p:cSld>
  <p:clrMapOvr>
    <a:masterClrMapping/>
  </p:clrMapOvr>
  <p:transition spd="slow"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33902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19987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16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20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32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Relationship Id="rId22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50172865-FBF0-458A-BAFF-4F75173770F5}" type="datetimeFigureOut">
              <a:rPr lang="en-US" dirty="0"/>
              <a:t>4/2/2024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332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  <p:sldLayoutId id="2147483734" r:id="rId17"/>
    <p:sldLayoutId id="2147483735" r:id="rId18"/>
    <p:sldLayoutId id="2147483736" r:id="rId19"/>
    <p:sldLayoutId id="2147483737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Mehmood Khan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02/04/2024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8975725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0657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74838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 fontScale="92500" lnSpcReduction="20000"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28914" y="2088922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701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 fontScale="92500" lnSpcReduction="20000"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690688"/>
            <a:ext cx="8597900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 fontScale="92500" lnSpcReduction="20000"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5211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4140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532606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9477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74838"/>
            <a:ext cx="5903913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58963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31000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Words>1343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IBM Plex Mono SemiBold</vt:lpstr>
      <vt:lpstr>Impact</vt:lpstr>
      <vt:lpstr>Custom Design</vt:lpstr>
      <vt:lpstr>Main Event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Mehmood KHAN</cp:lastModifiedBy>
  <cp:revision>199</cp:revision>
  <dcterms:created xsi:type="dcterms:W3CDTF">2021-04-29T18:58:34Z</dcterms:created>
  <dcterms:modified xsi:type="dcterms:W3CDTF">2024-04-01T19:05:51Z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